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16C7694F-5EB5-4BFE-A69D-61ACC217A591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S&amp;P 500 Dashboard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DBBF97B8-641A-4CFC-B756-8E1230CE8B9F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10/27/25 6:49:16 PM MST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ne Chart" id="2" name="slide2">
            <a:extLst>
              <a:ext uri="{FF2B5EF4-FFF2-40B4-BE49-F238E27FC236}">
                <a16:creationId xmlns:a16="http://schemas.microsoft.com/office/drawing/2014/main" id="{23DC9353-20EE-475E-ADE0-3D92A90F08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261" y="0"/>
            <a:ext cx="3694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ne Chart for tooltip" id="3" name="slide3">
            <a:extLst>
              <a:ext uri="{FF2B5EF4-FFF2-40B4-BE49-F238E27FC236}">
                <a16:creationId xmlns:a16="http://schemas.microsoft.com/office/drawing/2014/main" id="{B78ABAEC-3BC4-4EDC-86C7-77CB550A80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104" y="0"/>
            <a:ext cx="4437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  Table" id="4" name="slide4">
            <a:extLst>
              <a:ext uri="{FF2B5EF4-FFF2-40B4-BE49-F238E27FC236}">
                <a16:creationId xmlns:a16="http://schemas.microsoft.com/office/drawing/2014/main" id="{B6C49CC3-9327-45D1-859A-66C518BF97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278" y="0"/>
            <a:ext cx="7114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ee Map" id="5" name="slide5">
            <a:extLst>
              <a:ext uri="{FF2B5EF4-FFF2-40B4-BE49-F238E27FC236}">
                <a16:creationId xmlns:a16="http://schemas.microsoft.com/office/drawing/2014/main" id="{2440F950-8C4A-4B84-8862-B785C32155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212" y="514350"/>
            <a:ext cx="9553575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ice difference between dates" id="6" name="slide6">
            <a:extLst>
              <a:ext uri="{FF2B5EF4-FFF2-40B4-BE49-F238E27FC236}">
                <a16:creationId xmlns:a16="http://schemas.microsoft.com/office/drawing/2014/main" id="{9C7B8863-05DA-49F4-82CE-C9226BC846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14312"/>
            <a:ext cx="85344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&amp;amp;P 500 Dashboard" id="7" name="slide7">
            <a:extLst>
              <a:ext uri="{FF2B5EF4-FFF2-40B4-BE49-F238E27FC236}">
                <a16:creationId xmlns:a16="http://schemas.microsoft.com/office/drawing/2014/main" id="{50D5A2A5-CC75-4F8F-A20E-AA11437DEC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2025-10-28T01:49:18Z</dcterms:created>
  <dcterms:modified xsi:type="dcterms:W3CDTF">2025-10-28T01:49:18Z</dcterms:modified>
</cp:coreProperties>
</file>